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3" r:id="rId2"/>
  </p:sldIdLst>
  <p:sldSz cx="6858000" cy="9144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502" y="78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notesMaster" Target="notesMasters/notesMaster1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729B901-1620-4CF6-B9EA-71C19F1DF321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6" y="4821238"/>
            <a:ext cx="5510213" cy="3944937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4"/>
            <a:ext cx="2984500" cy="50165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4"/>
            <a:ext cx="2984500" cy="50165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6A2EAB1-235E-4D57-AE8A-E580F49FB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73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78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25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0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39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5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2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73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9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74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025182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C639-0C9F-48B6-84A9-7524D224F38D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D6A-DF65-4FA7-827D-26A3BE143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7.png" />
  <Relationship Id="rId3" Type="http://schemas.openxmlformats.org/officeDocument/2006/relationships/image" Target="../media/image2.gif" />
  <Relationship Id="rId7" Type="http://schemas.openxmlformats.org/officeDocument/2006/relationships/image" Target="../media/image6.pn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5.png" />
  <Relationship Id="rId11" Type="http://schemas.openxmlformats.org/officeDocument/2006/relationships/image" Target="../media/image10.png" />
  <Relationship Id="rId5" Type="http://schemas.openxmlformats.org/officeDocument/2006/relationships/image" Target="../media/image4.jpeg" />
  <Relationship Id="rId10" Type="http://schemas.openxmlformats.org/officeDocument/2006/relationships/image" Target="../media/image9.gif" />
  <Relationship Id="rId4" Type="http://schemas.openxmlformats.org/officeDocument/2006/relationships/image" Target="../media/image3.png" />
  <Relationship Id="rId9" Type="http://schemas.openxmlformats.org/officeDocument/2006/relationships/image" Target="../media/image8.jpe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94" y="4392149"/>
            <a:ext cx="2955381" cy="2163539"/>
          </a:xfrm>
          <a:prstGeom prst="rect">
            <a:avLst/>
          </a:prstGeom>
        </p:spPr>
      </p:pic>
      <p:sp>
        <p:nvSpPr>
          <p:cNvPr id="17" name="1 つの角を切り取った四角形 16"/>
          <p:cNvSpPr/>
          <p:nvPr/>
        </p:nvSpPr>
        <p:spPr>
          <a:xfrm rot="10800000" flipH="1">
            <a:off x="7046" y="-1327"/>
            <a:ext cx="6850954" cy="3663452"/>
          </a:xfrm>
          <a:prstGeom prst="snip1Rect">
            <a:avLst>
              <a:gd name="adj" fmla="val 34495"/>
            </a:avLst>
          </a:prstGeom>
          <a:solidFill>
            <a:srgbClr val="3D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" name="正方形/長方形 3"/>
          <p:cNvSpPr/>
          <p:nvPr/>
        </p:nvSpPr>
        <p:spPr>
          <a:xfrm>
            <a:off x="89840" y="7971571"/>
            <a:ext cx="6768160" cy="1172430"/>
          </a:xfrm>
          <a:prstGeom prst="rect">
            <a:avLst/>
          </a:prstGeom>
          <a:solidFill>
            <a:srgbClr val="3D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02613" y="111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公務員</a:t>
            </a:r>
            <a:endParaRPr lang="ja-JP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5936" y="50577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合同職業説明会</a:t>
            </a:r>
            <a:endParaRPr lang="ja-JP" altLang="en-US" sz="5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55294" y="1871876"/>
            <a:ext cx="6380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03404" y="1967222"/>
            <a:ext cx="1685077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62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ja-JP" altLang="en-US" sz="4062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</a:t>
            </a:r>
            <a:r>
              <a:rPr lang="en-US" altLang="ja-JP" sz="4062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22</a:t>
            </a:r>
            <a:endParaRPr lang="ja-JP" altLang="en-US" sz="4062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998312" y="2035784"/>
            <a:ext cx="613667" cy="613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48508" y="2080875"/>
            <a:ext cx="516488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85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木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50375" y="1982088"/>
            <a:ext cx="302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　付 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</a:t>
            </a:r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13:30</a:t>
            </a:r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説明会 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13:30</a:t>
            </a:r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4" name="楕円 23"/>
          <p:cNvSpPr/>
          <p:nvPr/>
        </p:nvSpPr>
        <p:spPr>
          <a:xfrm>
            <a:off x="336162" y="3787646"/>
            <a:ext cx="548145" cy="5481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2953" y="3933873"/>
            <a:ext cx="470000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4395225" y="3991087"/>
            <a:ext cx="327334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締</a:t>
            </a:r>
            <a:endParaRPr lang="ja-JP" altLang="en-US" sz="1108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80" y="8222824"/>
            <a:ext cx="506646" cy="525898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414678" y="8162607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+mn-ea"/>
              </a:rPr>
              <a:t>防衛省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自衛隊</a:t>
            </a:r>
            <a:endParaRPr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b="1" dirty="0" smtClean="0">
                <a:solidFill>
                  <a:schemeClr val="bg1"/>
                </a:solidFill>
                <a:latin typeface="+mn-ea"/>
              </a:rPr>
              <a:t>東京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地方協力</a:t>
            </a:r>
            <a:r>
              <a:rPr lang="ja-JP" altLang="en-US" sz="1100" b="1" dirty="0" smtClean="0">
                <a:solidFill>
                  <a:schemeClr val="bg1"/>
                </a:solidFill>
                <a:latin typeface="+mn-ea"/>
              </a:rPr>
              <a:t>本部</a:t>
            </a:r>
            <a:endParaRPr lang="en-US" altLang="ja-JP" sz="11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b="1" dirty="0" smtClean="0">
                <a:solidFill>
                  <a:schemeClr val="bg1"/>
                </a:solidFill>
                <a:latin typeface="+mn-ea"/>
              </a:rPr>
              <a:t>足立地域事務所</a:t>
            </a:r>
            <a:endParaRPr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1542" y="7801538"/>
            <a:ext cx="2410595" cy="303334"/>
          </a:xfrm>
          <a:prstGeom prst="roundRect">
            <a:avLst>
              <a:gd name="adj" fmla="val 50000"/>
            </a:avLst>
          </a:prstGeom>
          <a:solidFill>
            <a:srgbClr val="3D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6256" y="7797626"/>
            <a:ext cx="2226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↓お申込み</a:t>
            </a:r>
            <a:r>
              <a:rPr lang="ja-JP" altLang="en-US" sz="1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</a:t>
            </a:r>
            <a:r>
              <a:rPr lang="ja-JP" altLang="en-US" sz="1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こちらの</a:t>
            </a:r>
            <a:r>
              <a:rPr lang="en-US" altLang="ja-JP" sz="1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QR</a:t>
            </a:r>
            <a:r>
              <a:rPr lang="ja-JP" altLang="en-US" sz="1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から</a:t>
            </a:r>
            <a:endParaRPr lang="ja-JP" altLang="en-US" sz="1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89030" y="3962587"/>
            <a:ext cx="56957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北千住駅</a:t>
            </a:r>
            <a:r>
              <a:rPr lang="ja-JP" altLang="en-US" sz="1400" b="1" dirty="0" smtClean="0">
                <a:latin typeface="+mn-ea"/>
              </a:rPr>
              <a:t>西口 ほぼ直結</a:t>
            </a:r>
            <a:endParaRPr lang="en-US" altLang="ja-JP" sz="1400" b="1" dirty="0">
              <a:latin typeface="+mn-ea"/>
            </a:endParaRPr>
          </a:p>
          <a:p>
            <a:r>
              <a:rPr lang="en-US" altLang="ja-JP" sz="1100" dirty="0" smtClean="0">
                <a:latin typeface="+mn-ea"/>
              </a:rPr>
              <a:t>JR</a:t>
            </a:r>
            <a:r>
              <a:rPr lang="ja-JP" altLang="en-US" sz="1100" dirty="0" smtClean="0">
                <a:latin typeface="+mn-ea"/>
              </a:rPr>
              <a:t>常磐線・東京メトロ千代田線、日比谷線、東武伊勢崎線、つくばエクスプレス各線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76884" y="3742154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北千住マルイ１０階「シアター</a:t>
            </a:r>
            <a:r>
              <a:rPr lang="en-US" altLang="ja-JP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1010</a:t>
            </a:r>
            <a:r>
              <a:rPr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」</a:t>
            </a:r>
            <a:endParaRPr lang="ja-JP" altLang="en-US" sz="14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62318" y="1363467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ja-JP" altLang="en-US" sz="2000" dirty="0" smtClean="0">
                <a:solidFill>
                  <a:srgbClr val="FAFE5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自衛隊・警察・消防・足立区役所</a:t>
            </a:r>
            <a:endParaRPr lang="en-US" altLang="ja-JP" sz="2000" dirty="0">
              <a:solidFill>
                <a:srgbClr val="FAFE5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-2172" y="3402522"/>
            <a:ext cx="174233" cy="4842324"/>
          </a:xfrm>
          <a:prstGeom prst="rect">
            <a:avLst/>
          </a:prstGeom>
          <a:solidFill>
            <a:srgbClr val="3D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cxnSp>
        <p:nvCxnSpPr>
          <p:cNvPr id="59" name="直線コネクタ 58"/>
          <p:cNvCxnSpPr/>
          <p:nvPr/>
        </p:nvCxnSpPr>
        <p:spPr>
          <a:xfrm>
            <a:off x="169487" y="2737428"/>
            <a:ext cx="60192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07214" y="2725412"/>
            <a:ext cx="1685077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62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 </a:t>
            </a:r>
            <a:r>
              <a:rPr lang="ja-JP" altLang="en-US" sz="4062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</a:t>
            </a:r>
            <a:r>
              <a:rPr lang="en-US" altLang="ja-JP" sz="4062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23</a:t>
            </a:r>
            <a:endParaRPr lang="ja-JP" altLang="en-US" sz="4062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002122" y="2793974"/>
            <a:ext cx="640875" cy="613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052318" y="2839065"/>
            <a:ext cx="516488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85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endParaRPr lang="ja-JP" altLang="en-US" sz="2585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90100" y="2771720"/>
            <a:ext cx="302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　付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</a:t>
            </a:r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説明会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:30</a:t>
            </a:r>
            <a:r>
              <a:rPr lang="ja-JP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2706364" y="2875927"/>
            <a:ext cx="467724" cy="500746"/>
            <a:chOff x="2821969" y="2726902"/>
            <a:chExt cx="467724" cy="500746"/>
          </a:xfrm>
        </p:grpSpPr>
        <p:sp>
          <p:nvSpPr>
            <p:cNvPr id="64" name="楕円 63"/>
            <p:cNvSpPr/>
            <p:nvPr/>
          </p:nvSpPr>
          <p:spPr>
            <a:xfrm>
              <a:off x="2821969" y="2726902"/>
              <a:ext cx="467724" cy="5007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866801" y="2815840"/>
              <a:ext cx="248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祝</a:t>
              </a:r>
              <a:endPara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868318" y="65437"/>
            <a:ext cx="910901" cy="917846"/>
            <a:chOff x="2812612" y="2726902"/>
            <a:chExt cx="477081" cy="500746"/>
          </a:xfrm>
        </p:grpSpPr>
        <p:sp>
          <p:nvSpPr>
            <p:cNvPr id="68" name="楕円 67"/>
            <p:cNvSpPr/>
            <p:nvPr/>
          </p:nvSpPr>
          <p:spPr>
            <a:xfrm>
              <a:off x="2821969" y="2726902"/>
              <a:ext cx="467724" cy="5007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812612" y="2736513"/>
              <a:ext cx="468699" cy="45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err="1" smtClean="0">
                  <a:solidFill>
                    <a:schemeClr val="bg1"/>
                  </a:solidFill>
                  <a:latin typeface="+mn-ea"/>
                </a:rPr>
                <a:t>i</a:t>
              </a:r>
              <a:r>
                <a:rPr lang="en-US" altLang="ja-JP" sz="1600" b="1" dirty="0" smtClean="0">
                  <a:solidFill>
                    <a:schemeClr val="bg1"/>
                  </a:solidFill>
                  <a:latin typeface="+mn-ea"/>
                </a:rPr>
                <a:t> n</a:t>
              </a:r>
            </a:p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+mn-ea"/>
                </a:rPr>
                <a:t>北千住</a:t>
              </a:r>
              <a:endParaRPr lang="en-US" altLang="ja-JP" sz="1600" b="1" dirty="0" smtClean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+mn-ea"/>
                </a:rPr>
                <a:t>マルイ</a:t>
              </a: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852953" y="401148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11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4"/>
          <a:srcRect l="15552" t="15253" r="14831" b="13748"/>
          <a:stretch/>
        </p:blipFill>
        <p:spPr>
          <a:xfrm>
            <a:off x="173621" y="4607200"/>
            <a:ext cx="2133207" cy="1560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/>
          <a:stretch/>
        </p:blipFill>
        <p:spPr>
          <a:xfrm>
            <a:off x="1388962" y="6184341"/>
            <a:ext cx="1998481" cy="1516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E83F7F59-0587-4964-8D49-3A2283922D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4" y="6481170"/>
            <a:ext cx="565015" cy="537894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22B3C8D-E6A7-4B4E-933F-370DDF7A321F}"/>
              </a:ext>
            </a:extLst>
          </p:cNvPr>
          <p:cNvSpPr txBox="1"/>
          <p:nvPr/>
        </p:nvSpPr>
        <p:spPr>
          <a:xfrm>
            <a:off x="308360" y="7020248"/>
            <a:ext cx="94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警視庁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千住警察署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191BC9-AEBF-4633-94D7-E8F555643216}"/>
              </a:ext>
            </a:extLst>
          </p:cNvPr>
          <p:cNvSpPr txBox="1"/>
          <p:nvPr/>
        </p:nvSpPr>
        <p:spPr>
          <a:xfrm>
            <a:off x="5639274" y="5556684"/>
            <a:ext cx="94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東京消防庁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千住消防署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6690624" y="2291217"/>
            <a:ext cx="183881" cy="6852784"/>
          </a:xfrm>
          <a:prstGeom prst="rect">
            <a:avLst/>
          </a:prstGeom>
          <a:solidFill>
            <a:srgbClr val="3D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876963" y="8724559"/>
            <a:ext cx="244329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足立区千住中居町</a:t>
            </a:r>
            <a:r>
              <a:rPr lang="en-US" altLang="ja-JP" sz="1050" b="1" dirty="0" smtClean="0">
                <a:solidFill>
                  <a:schemeClr val="bg1"/>
                </a:solidFill>
                <a:latin typeface="+mn-ea"/>
              </a:rPr>
              <a:t>33-3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　大橋ビル１</a:t>
            </a:r>
            <a:r>
              <a:rPr lang="en-US" altLang="ja-JP" sz="1050" b="1" dirty="0" smtClean="0">
                <a:solidFill>
                  <a:schemeClr val="bg1"/>
                </a:solidFill>
                <a:latin typeface="+mn-ea"/>
              </a:rPr>
              <a:t>F</a:t>
            </a:r>
          </a:p>
          <a:p>
            <a:r>
              <a:rPr lang="en-US" altLang="ja-JP" sz="1400" b="1" dirty="0" smtClean="0">
                <a:solidFill>
                  <a:schemeClr val="bg1"/>
                </a:solidFill>
                <a:latin typeface="+mn-ea"/>
              </a:rPr>
              <a:t>TEL</a:t>
            </a:r>
            <a:r>
              <a:rPr lang="ja-JP" altLang="en-US" sz="1400" b="1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sz="1400" b="1" dirty="0" smtClean="0">
                <a:solidFill>
                  <a:schemeClr val="bg1"/>
                </a:solidFill>
                <a:latin typeface="+mn-ea"/>
              </a:rPr>
              <a:t>03-3882-8831</a:t>
            </a:r>
            <a:endParaRPr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22B3C8D-E6A7-4B4E-933F-370DDF7A321F}"/>
              </a:ext>
            </a:extLst>
          </p:cNvPr>
          <p:cNvSpPr txBox="1"/>
          <p:nvPr/>
        </p:nvSpPr>
        <p:spPr>
          <a:xfrm>
            <a:off x="3804710" y="7156218"/>
            <a:ext cx="948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足立区役所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2B3C8D-E6A7-4B4E-933F-370DDF7A321F}"/>
              </a:ext>
            </a:extLst>
          </p:cNvPr>
          <p:cNvSpPr txBox="1"/>
          <p:nvPr/>
        </p:nvSpPr>
        <p:spPr>
          <a:xfrm>
            <a:off x="2396328" y="5531768"/>
            <a:ext cx="94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防衛省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自衛隊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243070" y="5868811"/>
            <a:ext cx="1998312" cy="2506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5207" y="5853805"/>
            <a:ext cx="182133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採用年齢１８歳～３３歳未満</a:t>
            </a:r>
            <a:endParaRPr lang="ja-JP" altLang="en-US" sz="1108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1389383" y="7444540"/>
            <a:ext cx="1998312" cy="2506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521520" y="7429534"/>
            <a:ext cx="182133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採用年齢１８歳～３６歳未満</a:t>
            </a:r>
            <a:endParaRPr lang="ja-JP" altLang="en-US" sz="1108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3505827" y="5882990"/>
            <a:ext cx="1998312" cy="2506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637964" y="5867984"/>
            <a:ext cx="182133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採用年齢１８歳～３</a:t>
            </a:r>
            <a:r>
              <a:rPr lang="en-US" altLang="ja-JP" sz="1108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1108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歳未満</a:t>
            </a:r>
            <a:endParaRPr lang="ja-JP" altLang="en-US" sz="1108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-134923" y="8091353"/>
            <a:ext cx="3920739" cy="1090080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9" name="角丸四角形 88"/>
          <p:cNvSpPr/>
          <p:nvPr/>
        </p:nvSpPr>
        <p:spPr>
          <a:xfrm>
            <a:off x="3888745" y="8017333"/>
            <a:ext cx="1318942" cy="156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お問い合わせ先</a:t>
            </a:r>
            <a:endParaRPr lang="ja-JP" altLang="en-US" sz="9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83" y="4918050"/>
            <a:ext cx="382945" cy="568035"/>
          </a:xfrm>
          <a:prstGeom prst="rect">
            <a:avLst/>
          </a:prstGeom>
        </p:spPr>
      </p:pic>
      <p:sp>
        <p:nvSpPr>
          <p:cNvPr id="77" name="楕円 76"/>
          <p:cNvSpPr/>
          <p:nvPr/>
        </p:nvSpPr>
        <p:spPr>
          <a:xfrm>
            <a:off x="1279280" y="8380067"/>
            <a:ext cx="453013" cy="4530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276945" y="8467299"/>
            <a:ext cx="470000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締切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832715" y="83328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2/21</a:t>
            </a:r>
            <a:endParaRPr lang="ja-JP" altLang="en-US" dirty="0">
              <a:latin typeface="Arial" panose="020B0604020202020204" pitchFamily="34" charset="0"/>
              <a:ea typeface="MS UI Gothic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252846" y="83177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</a:t>
            </a:r>
            <a:r>
              <a: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663288" y="8346648"/>
            <a:ext cx="66075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77" dirty="0" smtClean="0"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12:00</a:t>
            </a:r>
            <a:endParaRPr lang="ja-JP" altLang="en-US" sz="1477" dirty="0">
              <a:latin typeface="Arial" panose="020B0604020202020204" pitchFamily="34" charset="0"/>
              <a:ea typeface="MS UI Gothic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825018" y="864111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/>
              <a:t>先着順。定員に達した場合は</a:t>
            </a:r>
            <a:endParaRPr lang="en-US" altLang="ja-JP" sz="800" dirty="0"/>
          </a:p>
          <a:p>
            <a:r>
              <a:rPr lang="ja-JP" altLang="en-US" sz="800" dirty="0" smtClean="0"/>
              <a:t>受付を締め切らせて頂きます。</a:t>
            </a:r>
            <a:endParaRPr lang="ja-JP" altLang="en-US" sz="800" dirty="0"/>
          </a:p>
        </p:txBody>
      </p:sp>
      <p:cxnSp>
        <p:nvCxnSpPr>
          <p:cNvPr id="93" name="直線コネクタ 92"/>
          <p:cNvCxnSpPr/>
          <p:nvPr/>
        </p:nvCxnSpPr>
        <p:spPr>
          <a:xfrm flipV="1">
            <a:off x="1822958" y="8629606"/>
            <a:ext cx="1742976" cy="143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741109" y="1982228"/>
            <a:ext cx="511679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62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</a:t>
            </a:r>
            <a:endParaRPr lang="ja-JP" altLang="en-US" sz="4062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56349" y="2740418"/>
            <a:ext cx="511679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62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</a:t>
            </a:r>
            <a:endParaRPr lang="ja-JP" altLang="en-US" sz="4062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" y="8222617"/>
            <a:ext cx="795900" cy="7959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7290"/>
          <a:stretch/>
        </p:blipFill>
        <p:spPr>
          <a:xfrm>
            <a:off x="5255115" y="6196808"/>
            <a:ext cx="1252740" cy="14298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64" y="6675811"/>
            <a:ext cx="1233471" cy="339862"/>
          </a:xfrm>
          <a:prstGeom prst="rect">
            <a:avLst/>
          </a:prstGeom>
        </p:spPr>
      </p:pic>
      <p:sp>
        <p:nvSpPr>
          <p:cNvPr id="97" name="角丸四角形 96"/>
          <p:cNvSpPr/>
          <p:nvPr/>
        </p:nvSpPr>
        <p:spPr>
          <a:xfrm>
            <a:off x="5101646" y="7438531"/>
            <a:ext cx="1501361" cy="2506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116988" y="7424745"/>
            <a:ext cx="868840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8" dirty="0" smtClean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採用年齢は区分による</a:t>
            </a:r>
            <a:endParaRPr lang="ja-JP" altLang="en-US" sz="1108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 rotWithShape="1">
          <a:blip r:embed="rId11"/>
          <a:srcRect l="40174" t="21975" r="40000" b="18711"/>
          <a:stretch/>
        </p:blipFill>
        <p:spPr>
          <a:xfrm>
            <a:off x="5900541" y="4928436"/>
            <a:ext cx="342900" cy="5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1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139</Words>
  <Application>Microsoft Office PowerPoint</Application>
  <PresentationFormat>画面に合わせる (4:3)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HGP創英角ｺﾞｼｯｸUB</vt:lpstr>
      <vt:lpstr>HGS創英角ｺﾞｼｯｸUB</vt:lpstr>
      <vt:lpstr>MS UI Gothic</vt:lpstr>
      <vt:lpstr>ＭＳ ゴシック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　寿伸</dc:creator>
  <cp:lastModifiedBy>遠藤　鉄也(足立区)</cp:lastModifiedBy>
  <cp:revision>66</cp:revision>
  <cp:lastPrinted>2024-01-16T05:38:12Z</cp:lastPrinted>
  <dcterms:created xsi:type="dcterms:W3CDTF">2023-07-25T05:42:01Z</dcterms:created>
  <dcterms:modified xsi:type="dcterms:W3CDTF">2024-01-23T06:45:05Z</dcterms:modified>
</cp:coreProperties>
</file>